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6" r:id="rId3"/>
    <p:sldId id="277" r:id="rId4"/>
    <p:sldId id="278" r:id="rId5"/>
    <p:sldId id="289" r:id="rId6"/>
    <p:sldId id="286" r:id="rId7"/>
    <p:sldId id="288" r:id="rId8"/>
    <p:sldId id="279" r:id="rId9"/>
    <p:sldId id="270" r:id="rId10"/>
    <p:sldId id="271" r:id="rId11"/>
    <p:sldId id="281" r:id="rId12"/>
    <p:sldId id="257" r:id="rId13"/>
    <p:sldId id="259" r:id="rId14"/>
    <p:sldId id="258" r:id="rId15"/>
    <p:sldId id="268" r:id="rId16"/>
    <p:sldId id="260" r:id="rId17"/>
    <p:sldId id="282" r:id="rId18"/>
    <p:sldId id="283" r:id="rId19"/>
    <p:sldId id="269" r:id="rId20"/>
    <p:sldId id="263" r:id="rId21"/>
    <p:sldId id="273" r:id="rId22"/>
    <p:sldId id="262" r:id="rId23"/>
    <p:sldId id="265" r:id="rId24"/>
    <p:sldId id="284" r:id="rId25"/>
    <p:sldId id="272" r:id="rId26"/>
    <p:sldId id="312" r:id="rId27"/>
    <p:sldId id="308" r:id="rId28"/>
    <p:sldId id="310" r:id="rId29"/>
    <p:sldId id="311" r:id="rId30"/>
    <p:sldId id="295" r:id="rId31"/>
    <p:sldId id="296" r:id="rId32"/>
    <p:sldId id="297" r:id="rId33"/>
    <p:sldId id="300" r:id="rId34"/>
    <p:sldId id="302" r:id="rId35"/>
    <p:sldId id="304" r:id="rId36"/>
    <p:sldId id="303" r:id="rId37"/>
    <p:sldId id="305" r:id="rId38"/>
    <p:sldId id="307" r:id="rId39"/>
    <p:sldId id="290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22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0"/>
            <a:ext cx="5196412" cy="638132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err="1" smtClean="0">
                <a:solidFill>
                  <a:srgbClr val="FFFF00"/>
                </a:solidFill>
              </a:rPr>
              <a:t>Бумагопластика</a:t>
            </a:r>
            <a:r>
              <a:rPr lang="ru-RU" sz="3200" dirty="0" smtClean="0">
                <a:solidFill>
                  <a:srgbClr val="FFFF00"/>
                </a:solidFill>
              </a:rPr>
              <a:t> как средство формирования и развития художественно-творческих навыков</a:t>
            </a:r>
            <a:br>
              <a:rPr lang="ru-RU" sz="3200" dirty="0" smtClean="0">
                <a:solidFill>
                  <a:srgbClr val="FFFF00"/>
                </a:solidFill>
              </a:rPr>
            </a:b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7715200" cy="6123080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Выразительность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бумагопластики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способствуют более качественному освоению таких понятий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изобразительного искусства, как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форма, объем, пространство,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композиция, цветовые отношения и т.д. </a:t>
            </a:r>
          </a:p>
          <a:p>
            <a:endParaRPr lang="ru-RU" dirty="0"/>
          </a:p>
        </p:txBody>
      </p:sp>
      <p:pic>
        <p:nvPicPr>
          <p:cNvPr id="5" name="Picture 18" descr="лето 0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717032"/>
            <a:ext cx="2916238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сор1 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21066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лето 0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268760"/>
            <a:ext cx="1641475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G:\ноябрьск\кпк много\ландшафт деревья\SDC155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140968"/>
            <a:ext cx="2592287" cy="3492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7239000" cy="6195088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Бумагопластика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менее трудоемка, чем аппликация, и больше напоминает скульптуру на плоскости, где форма создается за счет объема, поэтому картины, модели, макеты смотрятся как произведение искусств. В них ощущается пространство, образ, стиль, изящество, композиция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G:\ноябрьск\кпк много\мятая салфетка\SDC11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480438"/>
            <a:ext cx="4420344" cy="3157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ноябрьск\кпк много\дизайн деревьев\DSCN92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3968" y="1556792"/>
            <a:ext cx="3320935" cy="44306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1340768"/>
            <a:ext cx="41044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Учащиеся непосредственно своими руками (в прямом смысле) осваивают изобразительные нюансы движения и настроения, формы и силуэта, особенности передачи переднего и дальнего планов.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ноябрьск\кпк много\дизайн деревьев\DSCN9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27984" y="2132856"/>
            <a:ext cx="3096491" cy="430599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42484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Возможность тактильно строить и чувствовать изображение способствует положительной динамике отношений “глаз-рука”, что развивает как общие, так и художественно – творческие навыки учащихся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ноябрьск\кпк много\дизайн деревьев\SDC155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3394472" cy="45259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79912" y="1628800"/>
            <a:ext cx="41044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Мятая бумага становится очень пластичной и “открывает” в себе огромный потенциал доселе дремавшей художественной выразительности.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7239000" cy="605107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Немного усилий, и перед нами, природный ландшафт с весьма реалистичными горами и деревьями, еще немного фантазии – дома, люди в костюмах разных эпох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бумагопластика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позволяет создавать как отдельные элементы, так и целые многофигурные тематические композиции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026" name="Picture 2" descr="C:\Documents and Settings\G123\Мои документы\рисунки\100_6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356992"/>
            <a:ext cx="3888432" cy="3347716"/>
          </a:xfrm>
          <a:prstGeom prst="rect">
            <a:avLst/>
          </a:prstGeom>
          <a:noFill/>
        </p:spPr>
      </p:pic>
      <p:pic>
        <p:nvPicPr>
          <p:cNvPr id="6" name="Picture 2" descr="G:\ноябрьск\кпк много\куклы и8 кл\SDC1557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9552" y="3212976"/>
            <a:ext cx="1789327" cy="3371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ноябрьск\кпк много\дизайн деревьев\SDC155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4008" y="1844824"/>
            <a:ext cx="3254433" cy="452628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764704"/>
            <a:ext cx="3960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Привлечение ребенка к такому виду продуктивного творчества как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бумагопластика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развивается ряд психических процессов: мышление, память, восприятие, осязание.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7239000" cy="626709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Дети через практическую деятельность лучше воспринимают пространственное отношение окружающего мира, аналитическое и пространственное мышление, восприятие и воспроизведение детали и целого предмета, объема и плоскости.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429000"/>
            <a:ext cx="4146550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7239000" cy="6195088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Также решаются 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педагогические задачи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развитие мелкой моторики пальцев рук, внимание, усидчивости, усердия, аккуратности, сотрудничеству и многому другому.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G:\ноябрьск\кпк много\куклы и8 кл\SDC1561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83968" y="2348880"/>
            <a:ext cx="3168352" cy="3916386"/>
          </a:xfrm>
          <a:prstGeom prst="rect">
            <a:avLst/>
          </a:prstGeom>
          <a:noFill/>
        </p:spPr>
      </p:pic>
      <p:pic>
        <p:nvPicPr>
          <p:cNvPr id="5" name="Picture 7" descr="IMG_0448"/>
          <p:cNvPicPr>
            <a:picLocks noChangeAspect="1" noChangeArrowheads="1"/>
          </p:cNvPicPr>
          <p:nvPr/>
        </p:nvPicPr>
        <p:blipFill>
          <a:blip r:embed="rId3" cstate="print"/>
          <a:srcRect t="12459" b="12784"/>
          <a:stretch>
            <a:fillRect/>
          </a:stretch>
        </p:blipFill>
        <p:spPr bwMode="auto">
          <a:xfrm>
            <a:off x="0" y="2924944"/>
            <a:ext cx="411489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7239000" cy="6267096"/>
          </a:xfrm>
        </p:spPr>
        <p:txBody>
          <a:bodyPr>
            <a:normAutofit/>
          </a:bodyPr>
          <a:lstStyle/>
          <a:p>
            <a:pPr lvl="1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Листы смятой бумаги и газеты, клей ПВА, несколько нехитрых движений, цветовых пятен гуашью – и представитель фауны готов…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4065055" cy="274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356992"/>
            <a:ext cx="4648200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7239000" cy="6123080"/>
          </a:xfrm>
        </p:spPr>
        <p:txBody>
          <a:bodyPr>
            <a:normAutofit/>
          </a:bodyPr>
          <a:lstStyle/>
          <a:p>
            <a:r>
              <a:rPr lang="ru-RU" dirty="0" smtClean="0"/>
              <a:t>        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настоящее время, когда возрождается понимание преобразующей роли культурной среды в становлении личности и общества в целом, особую актуальность приобретает развитие художественного объемно-  пространственного мышления, основной характеристикой которого является продуктивное переживание окружающей действительности в системе образных средств пластических видов искусства: дизайна, скульптуры, архитектуры.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ноябрьск\кпк много\дизайн деревьев\SDC155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32040" y="2564904"/>
            <a:ext cx="3071613" cy="4094232"/>
          </a:xfrm>
          <a:prstGeom prst="rect">
            <a:avLst/>
          </a:prstGeom>
          <a:noFill/>
        </p:spPr>
      </p:pic>
      <p:pic>
        <p:nvPicPr>
          <p:cNvPr id="4" name="Picture 5" descr="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4500563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6534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Техника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бумагопластики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позволяет придавать обыкновенной цветной бумаге объем и превращать ее в очаровательные натюрморты, пейзажи и картины любого жанра.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7239000" cy="6195088"/>
          </a:xfrm>
        </p:spPr>
        <p:txBody>
          <a:bodyPr/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Бумагопластика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позволяет силуэт сделать более выразительным за счет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фактуры 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348880"/>
            <a:ext cx="3528392" cy="414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G:\ноябрьск\кпк много\ландшафт деревья\SDC15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636911"/>
            <a:ext cx="2808312" cy="3809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ноябрьск\кпк много\дизайн деревьев\SDC155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4008" y="1484784"/>
            <a:ext cx="3179618" cy="452628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548680"/>
            <a:ext cx="41764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Бумагопластика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менее трудоемка, чем аппликация, и больше напоминает скульптуру на плоскости, где форма создается за счет объема, поэтому картины смотрятся как произведение искусства.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ноябрьск\кпк много\куклы и8 кл\SDC156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3568" y="2252722"/>
            <a:ext cx="3035709" cy="4046374"/>
          </a:xfrm>
          <a:prstGeom prst="rect">
            <a:avLst/>
          </a:prstGeom>
          <a:noFill/>
        </p:spPr>
      </p:pic>
      <p:pic>
        <p:nvPicPr>
          <p:cNvPr id="4" name="Picture 6" descr="DSCN84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060848"/>
            <a:ext cx="3315444" cy="442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0"/>
            <a:ext cx="6246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 обычного офисного листа можно создать самую настоящую скульптуру (как пустотелую, так и заполненную). Нужно только аккуратно смять лист в нескольких направлениях и придать ему нужную форму.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7239000" cy="6195088"/>
          </a:xfrm>
        </p:spPr>
        <p:txBody>
          <a:bodyPr/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Сминанием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листа бумаги  мы можем получить рельефную или объемную форму, которая образует разнообразные по характеру складки и сгибы.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DSCN01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5" y="2276872"/>
            <a:ext cx="3960440" cy="323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G:\ноябрьск\кпк много\ландшафт деревья\SDC15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20888"/>
            <a:ext cx="3272161" cy="4221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7239000" cy="6455736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Бумагопластика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доступна всем школьным возрастам, не требует больших материальных затрат, не сложна в освоении и вызывает живой интерес у школьников, поэтому с успехом может быть включена не только в учебный план уроков ИЗО и технологии, но и в кружковую работу.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bum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237830"/>
            <a:ext cx="5352827" cy="346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88913"/>
            <a:ext cx="7772400" cy="71437"/>
          </a:xfrm>
        </p:spPr>
        <p:txBody>
          <a:bodyPr>
            <a:normAutofit fontScale="90000"/>
          </a:bodyPr>
          <a:lstStyle/>
          <a:p>
            <a:endParaRPr lang="ru-RU" sz="280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57224" y="428604"/>
            <a:ext cx="7858180" cy="6072230"/>
          </a:xfrm>
        </p:spPr>
        <p:txBody>
          <a:bodyPr/>
          <a:lstStyle/>
          <a:p>
            <a:endParaRPr lang="ru-RU" dirty="0">
              <a:solidFill>
                <a:srgbClr val="FF9933"/>
              </a:solidFill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46125" y="1946275"/>
            <a:ext cx="7331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endParaRPr lang="ru-RU" sz="3200"/>
          </a:p>
        </p:txBody>
      </p:sp>
      <p:sp>
        <p:nvSpPr>
          <p:cNvPr id="43014" name="WordArt 6"/>
          <p:cNvSpPr>
            <a:spLocks noChangeArrowheads="1" noChangeShapeType="1" noTextEdit="1"/>
          </p:cNvSpPr>
          <p:nvPr/>
        </p:nvSpPr>
        <p:spPr bwMode="auto">
          <a:xfrm>
            <a:off x="1219200" y="2209800"/>
            <a:ext cx="6477000" cy="2286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Plastic">
              <a:extrusionClr>
                <a:srgbClr val="FFE701"/>
              </a:extrusionClr>
            </a:sp3d>
          </a:bodyPr>
          <a:lstStyle/>
          <a:p>
            <a:pPr algn="ctr"/>
            <a:r>
              <a:rPr lang="ru-RU" sz="44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натюрморт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304800" y="6308725"/>
            <a:ext cx="883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Ж.Б.</a:t>
            </a:r>
            <a:r>
              <a:rPr lang="en-US" dirty="0" smtClean="0"/>
              <a:t> </a:t>
            </a:r>
            <a:r>
              <a:rPr lang="ru-RU" dirty="0" smtClean="0"/>
              <a:t>Шарден«Натюрморт с атрибутами искусства»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8" descr="шар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8000" contrast="6000"/>
          </a:blip>
          <a:srcRect/>
          <a:stretch>
            <a:fillRect/>
          </a:stretch>
        </p:blipFill>
        <p:spPr>
          <a:xfrm>
            <a:off x="1214414" y="1243550"/>
            <a:ext cx="6429420" cy="5185846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И.Ф.Хруцкий</a:t>
            </a:r>
            <a:r>
              <a:rPr lang="ru-RU" dirty="0" smtClean="0"/>
              <a:t>«Цветы и плоды»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10" descr="хруцкий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>
          <a:xfrm>
            <a:off x="1071538" y="1142984"/>
            <a:ext cx="6786610" cy="53578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58204" cy="120334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Давид </a:t>
            </a:r>
            <a:r>
              <a:rPr lang="ru-RU" sz="3600" dirty="0" err="1" smtClean="0"/>
              <a:t>Штеренберг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«Натюрморт с лампой и селёдкой» </a:t>
            </a:r>
            <a:r>
              <a:rPr lang="ru-RU" dirty="0" smtClean="0">
                <a:solidFill>
                  <a:srgbClr val="FF0066"/>
                </a:solidFill>
              </a:rPr>
              <a:t/>
            </a:r>
            <a:br>
              <a:rPr lang="ru-RU" dirty="0" smtClean="0">
                <a:solidFill>
                  <a:srgbClr val="FF0066"/>
                </a:solidFill>
              </a:rPr>
            </a:br>
            <a:endParaRPr lang="ru-RU" dirty="0"/>
          </a:p>
        </p:txBody>
      </p:sp>
      <p:pic>
        <p:nvPicPr>
          <p:cNvPr id="4" name="Picture 7" descr="штеренберг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30000" contrast="24000"/>
          </a:blip>
          <a:srcRect/>
          <a:stretch>
            <a:fillRect/>
          </a:stretch>
        </p:blipFill>
        <p:spPr>
          <a:xfrm>
            <a:off x="1857356" y="1113377"/>
            <a:ext cx="3895587" cy="551010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7239000" cy="62670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Художественно-творческая деятельность должна быть организована так, чтобы каждый ребенок смог пройти «путь творца»: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 художественного восприятия действительности,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рождения художественного замысла,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поиска средств и путей его воплощения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 созданию художественного образа в материале (в данном случае – бумаге),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самооценки и оценке другими людьми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28604"/>
            <a:ext cx="8258204" cy="5697559"/>
          </a:xfrm>
        </p:spPr>
        <p:txBody>
          <a:bodyPr/>
          <a:lstStyle/>
          <a:p>
            <a:r>
              <a:rPr lang="ru-RU" dirty="0" smtClean="0"/>
              <a:t>О чем поведали натюрморты, созданные художниками в разное время?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Зачем художники обращаются к созданию композиций из окружающих предметов?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Какие предметы становились объектом для изображения в натюрморте?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71480"/>
            <a:ext cx="8186766" cy="5554683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Что дает зрителю рассматривание</a:t>
            </a:r>
          </a:p>
          <a:p>
            <a:pPr>
              <a:buNone/>
            </a:pPr>
            <a:r>
              <a:rPr lang="ru-RU" dirty="0" smtClean="0"/>
              <a:t> натюрмортов? 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Можно ли обнаружить сходство между творчеством художника, пишущего натюрморт,</a:t>
            </a:r>
          </a:p>
          <a:p>
            <a:pPr>
              <a:buNone/>
            </a:pPr>
            <a:r>
              <a:rPr lang="ru-RU" dirty="0" smtClean="0"/>
              <a:t> и работой археолога, восстанавливающего страницы истории по фрагментам посуды, домашней утвари и ритуальных предметов?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57166"/>
            <a:ext cx="8329642" cy="5768997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Верно ли, что в натюрморте художник пытается отразить время, в котором он живет, свое настроение, свое видение действительности?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Может ли мастер через изображение набора вещей рассказать нам об их хозяине, о его профессии, увлечениях, интересах?</a:t>
            </a:r>
          </a:p>
          <a:p>
            <a:r>
              <a:rPr lang="ru-RU" dirty="0" smtClean="0"/>
              <a:t> Поясните ответ примерами.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 начала творческой работы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04664"/>
            <a:ext cx="7848872" cy="5721499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Определите, какой будет идея вашего натюрморта, на основе того, какому виду искусства вы отдаете предпочтение. Соответственно этому решите, какой набор предметов мог бы войти в композицию.</a:t>
            </a:r>
          </a:p>
          <a:p>
            <a:r>
              <a:rPr lang="ru-RU" dirty="0" smtClean="0"/>
              <a:t>Подумайте, в какой среде(в интерьере </a:t>
            </a:r>
          </a:p>
          <a:p>
            <a:pPr>
              <a:buNone/>
            </a:pPr>
            <a:r>
              <a:rPr lang="ru-RU" dirty="0" smtClean="0"/>
              <a:t>комнаты, мастерской художника и т.д.) и в каком месте (на столе, у окна, на полу) могли бы находиться  эти предметы.</a:t>
            </a:r>
          </a:p>
          <a:p>
            <a:r>
              <a:rPr lang="ru-RU" dirty="0" smtClean="0"/>
              <a:t>Определите количество предметов, которые войдут в композицию.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28656" cy="100811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Рассмотрите таблицу и выполните натюрморт в технике </a:t>
            </a:r>
            <a:r>
              <a:rPr lang="ru-RU" sz="2000" dirty="0" err="1" smtClean="0"/>
              <a:t>бумагопластика</a:t>
            </a:r>
            <a:endParaRPr lang="ru-RU" sz="2000" dirty="0"/>
          </a:p>
        </p:txBody>
      </p:sp>
      <p:pic>
        <p:nvPicPr>
          <p:cNvPr id="4" name="Picture 2" descr="F:\бумагопластика\мейстер\SAM_32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38128"/>
            <a:ext cx="3638207" cy="5240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рисунки курсы\работы 12.11.12\DSCF0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66" y="214290"/>
            <a:ext cx="5956102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G123\Рабочий стол\Новая паСпка\100PHOTO\SAM_3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5710" y="332656"/>
            <a:ext cx="4121432" cy="6182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G123\Рабочий стол\Новая паСпка\100PHOTO\SAM_36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087"/>
          <a:stretch>
            <a:fillRect/>
          </a:stretch>
        </p:blipFill>
        <p:spPr bwMode="auto">
          <a:xfrm>
            <a:off x="1547664" y="548680"/>
            <a:ext cx="4385461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28.01.16\Натюрморт бумагапластика\SAM_36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90776"/>
            <a:ext cx="4320479" cy="6406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Гагарин Б.Г. Конструирование из бумаги. - Ташкент. 1988 г.</a:t>
            </a:r>
          </a:p>
          <a:p>
            <a:r>
              <a:rPr lang="ru-RU" dirty="0" smtClean="0"/>
              <a:t>Нагибина М.И. Из простой бумаги мастерим как маги. – Ярославль. 1998 г.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573016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 составлении презентации использовались знания, полученные на курсах повышения квалификации, в Московском институте открытого образования в 2007г. (преподаватель Н.Г. </a:t>
            </a:r>
            <a:r>
              <a:rPr lang="ru-RU" dirty="0" err="1" smtClean="0"/>
              <a:t>Мейсмер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7239000" cy="605107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Как помочь ребенку открыть себя наиболее полно?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Как создать условия для динамики творческого роста и поддержать пытливое стремление ребенка узнать мир во всех его ярких красках и проявлениях? </a:t>
            </a:r>
          </a:p>
        </p:txBody>
      </p:sp>
      <p:pic>
        <p:nvPicPr>
          <p:cNvPr id="4" name="Picture 5" descr="DSCN8581"/>
          <p:cNvPicPr>
            <a:picLocks noChangeAspect="1" noChangeArrowheads="1"/>
          </p:cNvPicPr>
          <p:nvPr/>
        </p:nvPicPr>
        <p:blipFill>
          <a:blip r:embed="rId2" cstate="print"/>
          <a:srcRect t="14583"/>
          <a:stretch>
            <a:fillRect/>
          </a:stretch>
        </p:blipFill>
        <p:spPr bwMode="auto">
          <a:xfrm>
            <a:off x="1259632" y="3111311"/>
            <a:ext cx="5848491" cy="374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7239000" cy="6195088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Именно эти вопросы поможет решить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бумагопластика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один из самых простых, увлекательных и доступных способов работы с бумагой. </a:t>
            </a:r>
          </a:p>
          <a:p>
            <a:endParaRPr lang="ru-RU" dirty="0"/>
          </a:p>
        </p:txBody>
      </p:sp>
      <p:pic>
        <p:nvPicPr>
          <p:cNvPr id="4" name="Picture 2" descr="G:\ноябрьск\кпк много\дизайн деревьев\SDC1556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2060848"/>
            <a:ext cx="3373126" cy="4248472"/>
          </a:xfrm>
          <a:prstGeom prst="rect">
            <a:avLst/>
          </a:prstGeom>
          <a:noFill/>
        </p:spPr>
      </p:pic>
      <p:pic>
        <p:nvPicPr>
          <p:cNvPr id="2050" name="Picture 2" descr="G:\ноябрьск\кпк много\ландшафт деревья\SDC15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700808"/>
            <a:ext cx="3600766" cy="4729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7239000" cy="6051072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Бумагопластика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наиболее современный вид искусства. В начале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века стали появляться первые работы в этой технике.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 концу 20-го столетия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бумагопластику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признали как отдельный вид искусства. 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010175"/>
            <a:ext cx="5273427" cy="348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47625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404664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настоящее время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бумагопластику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широко используют в дизайне интерьеров, создании авангардной моды и других направлениях</a:t>
            </a:r>
            <a:r>
              <a:rPr lang="ru-RU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7239000" cy="6195088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этой технике ребенку дается возможность реально, самостоятельно открыть для себя волшебный мир листа бумаги, превратить его в облака, дома, животных и т.п., постичь свойства, структуру, насладиться палитрой цветовых гамм, сочетанием комбинаций различных форм, величин.</a:t>
            </a:r>
          </a:p>
          <a:p>
            <a:endParaRPr lang="ru-RU" dirty="0"/>
          </a:p>
        </p:txBody>
      </p:sp>
      <p:pic>
        <p:nvPicPr>
          <p:cNvPr id="4" name="Picture 2" descr="G:\ноябрьск\кпк много\дизайн деревьев\SDC1557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3645024"/>
            <a:ext cx="2190831" cy="3007332"/>
          </a:xfrm>
          <a:prstGeom prst="rect">
            <a:avLst/>
          </a:prstGeom>
          <a:noFill/>
        </p:spPr>
      </p:pic>
      <p:pic>
        <p:nvPicPr>
          <p:cNvPr id="5" name="Picture 6" descr="DSCN8805"/>
          <p:cNvPicPr>
            <a:picLocks noChangeAspect="1" noChangeArrowheads="1"/>
          </p:cNvPicPr>
          <p:nvPr/>
        </p:nvPicPr>
        <p:blipFill>
          <a:blip r:embed="rId3" cstate="print"/>
          <a:srcRect t="15625"/>
          <a:stretch>
            <a:fillRect/>
          </a:stretch>
        </p:blipFill>
        <p:spPr bwMode="auto">
          <a:xfrm>
            <a:off x="3707904" y="3352800"/>
            <a:ext cx="311626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7239000" cy="59790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Бумагопластика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объединяет: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лепку (пластика, расположение и развернутость в пространстве),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рисунок ( выразительность линии и формы),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живопись – если работа в цвете (цвет, тон, общий колорит и “отношения” цветов); если же работа выполнена из белой или неяркой однотонной бумаги, то усиливаются графические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фактурные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возможности.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DSCN8797"/>
          <p:cNvPicPr>
            <a:picLocks noChangeAspect="1" noChangeArrowheads="1"/>
          </p:cNvPicPr>
          <p:nvPr/>
        </p:nvPicPr>
        <p:blipFill>
          <a:blip r:embed="rId2" cstate="print"/>
          <a:srcRect t="14583" b="31250"/>
          <a:stretch>
            <a:fillRect/>
          </a:stretch>
        </p:blipFill>
        <p:spPr bwMode="auto">
          <a:xfrm>
            <a:off x="2987824" y="4725144"/>
            <a:ext cx="4876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1122</TotalTime>
  <Words>944</Words>
  <Application>Microsoft Office PowerPoint</Application>
  <PresentationFormat>Экран (4:3)</PresentationFormat>
  <Paragraphs>71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Изящная</vt:lpstr>
      <vt:lpstr>         Бумагопластика как средство формирования и развития художественно-творческих навыков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Ж.Б. Шарден«Натюрморт с атрибутами искусства»  </vt:lpstr>
      <vt:lpstr>И.Ф.Хруцкий«Цветы и плоды»  </vt:lpstr>
      <vt:lpstr>Давид Штеренберг «Натюрморт с лампой и селёдкой»  </vt:lpstr>
      <vt:lpstr>Презентация PowerPoint</vt:lpstr>
      <vt:lpstr>Презентация PowerPoint</vt:lpstr>
      <vt:lpstr>Презентация PowerPoint</vt:lpstr>
      <vt:lpstr>До начала творческой работы</vt:lpstr>
      <vt:lpstr>Рассмотрите таблицу и выполните натюрморт в технике бумагопластика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106</cp:revision>
  <dcterms:modified xsi:type="dcterms:W3CDTF">2016-11-09T10:05:43Z</dcterms:modified>
</cp:coreProperties>
</file>