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0" r:id="rId4"/>
    <p:sldId id="262" r:id="rId5"/>
    <p:sldId id="264" r:id="rId6"/>
    <p:sldId id="282" r:id="rId7"/>
    <p:sldId id="283" r:id="rId8"/>
    <p:sldId id="267" r:id="rId9"/>
    <p:sldId id="265" r:id="rId10"/>
    <p:sldId id="263" r:id="rId11"/>
    <p:sldId id="269" r:id="rId12"/>
    <p:sldId id="268" r:id="rId13"/>
    <p:sldId id="266" r:id="rId14"/>
    <p:sldId id="270" r:id="rId15"/>
    <p:sldId id="271" r:id="rId16"/>
    <p:sldId id="272" r:id="rId17"/>
    <p:sldId id="273" r:id="rId18"/>
    <p:sldId id="274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E3B87-B6BB-4FE8-9628-D3FE77CC91C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C8CD932-3A89-4907-AEDC-89E88764D979}">
      <dgm:prSet phldrT="[Текст]"/>
      <dgm:spPr/>
      <dgm:t>
        <a:bodyPr/>
        <a:lstStyle/>
        <a:p>
          <a:r>
            <a:rPr lang="ru-RU" b="1" dirty="0" smtClean="0"/>
            <a:t>ФИПИ</a:t>
          </a:r>
          <a:endParaRPr lang="ru-RU" b="1" dirty="0"/>
        </a:p>
      </dgm:t>
    </dgm:pt>
    <dgm:pt modelId="{1677AE03-C1E1-47C1-A3B8-D53EA4605024}" type="parTrans" cxnId="{235C7696-74FD-4C76-9E8D-32169C829699}">
      <dgm:prSet/>
      <dgm:spPr/>
      <dgm:t>
        <a:bodyPr/>
        <a:lstStyle/>
        <a:p>
          <a:endParaRPr lang="ru-RU" b="1"/>
        </a:p>
      </dgm:t>
    </dgm:pt>
    <dgm:pt modelId="{0380A226-37A9-45FE-91E2-E1329D569B1C}" type="sibTrans" cxnId="{235C7696-74FD-4C76-9E8D-32169C829699}">
      <dgm:prSet/>
      <dgm:spPr/>
      <dgm:t>
        <a:bodyPr/>
        <a:lstStyle/>
        <a:p>
          <a:endParaRPr lang="ru-RU" b="1"/>
        </a:p>
      </dgm:t>
    </dgm:pt>
    <dgm:pt modelId="{34A86453-F013-4645-9C46-B6D57BFFD4DC}">
      <dgm:prSet phldrT="[Текст]"/>
      <dgm:spPr/>
      <dgm:t>
        <a:bodyPr/>
        <a:lstStyle/>
        <a:p>
          <a:r>
            <a:rPr lang="ru-RU" b="1" dirty="0" smtClean="0"/>
            <a:t>РЕШУ ЕГЭ</a:t>
          </a:r>
          <a:endParaRPr lang="ru-RU" b="1" dirty="0"/>
        </a:p>
      </dgm:t>
    </dgm:pt>
    <dgm:pt modelId="{BE0339A8-3770-49AA-9801-70B14258BF8E}" type="parTrans" cxnId="{04009BDB-3952-42CD-8ABB-14367A742CD1}">
      <dgm:prSet/>
      <dgm:spPr/>
      <dgm:t>
        <a:bodyPr/>
        <a:lstStyle/>
        <a:p>
          <a:endParaRPr lang="ru-RU" b="1"/>
        </a:p>
      </dgm:t>
    </dgm:pt>
    <dgm:pt modelId="{7444EA59-97DF-429B-9835-0B06C2805D86}" type="sibTrans" cxnId="{04009BDB-3952-42CD-8ABB-14367A742CD1}">
      <dgm:prSet/>
      <dgm:spPr/>
      <dgm:t>
        <a:bodyPr/>
        <a:lstStyle/>
        <a:p>
          <a:endParaRPr lang="ru-RU" b="1"/>
        </a:p>
      </dgm:t>
    </dgm:pt>
    <dgm:pt modelId="{A68EA7B4-0FE8-4191-B6BF-D826B4F8A917}">
      <dgm:prSet phldrT="[Текст]"/>
      <dgm:spPr/>
      <dgm:t>
        <a:bodyPr/>
        <a:lstStyle/>
        <a:p>
          <a:r>
            <a:rPr lang="ru-RU" b="1" dirty="0" smtClean="0"/>
            <a:t>НЕЗНАЙКА</a:t>
          </a:r>
          <a:endParaRPr lang="ru-RU" b="1" dirty="0"/>
        </a:p>
      </dgm:t>
    </dgm:pt>
    <dgm:pt modelId="{DE40AAD5-E454-443E-9F5C-78AEB4E0A8EE}" type="parTrans" cxnId="{FFAC667A-16FC-4E30-B091-023ED9144C77}">
      <dgm:prSet/>
      <dgm:spPr/>
      <dgm:t>
        <a:bodyPr/>
        <a:lstStyle/>
        <a:p>
          <a:endParaRPr lang="ru-RU" b="1"/>
        </a:p>
      </dgm:t>
    </dgm:pt>
    <dgm:pt modelId="{300D20BA-B6D8-42DE-BF16-01583F299C75}" type="sibTrans" cxnId="{FFAC667A-16FC-4E30-B091-023ED9144C77}">
      <dgm:prSet/>
      <dgm:spPr/>
      <dgm:t>
        <a:bodyPr/>
        <a:lstStyle/>
        <a:p>
          <a:endParaRPr lang="ru-RU" b="1"/>
        </a:p>
      </dgm:t>
    </dgm:pt>
    <dgm:pt modelId="{E87114E9-945F-45C6-B921-278C24B7EF47}">
      <dgm:prSet/>
      <dgm:spPr/>
      <dgm:t>
        <a:bodyPr/>
        <a:lstStyle/>
        <a:p>
          <a:r>
            <a:rPr lang="en-US" b="1" dirty="0" smtClean="0"/>
            <a:t>ege.edu.ru</a:t>
          </a:r>
          <a:endParaRPr lang="ru-RU" b="1" dirty="0"/>
        </a:p>
      </dgm:t>
    </dgm:pt>
    <dgm:pt modelId="{3F3EE9EE-AE41-410C-A12E-D2B5D1A02E86}" type="parTrans" cxnId="{5DD75D8F-DA56-439F-8B2D-734409D09654}">
      <dgm:prSet/>
      <dgm:spPr/>
      <dgm:t>
        <a:bodyPr/>
        <a:lstStyle/>
        <a:p>
          <a:endParaRPr lang="ru-RU" b="1"/>
        </a:p>
      </dgm:t>
    </dgm:pt>
    <dgm:pt modelId="{BF20D93E-AE7E-4775-939E-61755B5C1B91}" type="sibTrans" cxnId="{5DD75D8F-DA56-439F-8B2D-734409D09654}">
      <dgm:prSet/>
      <dgm:spPr/>
      <dgm:t>
        <a:bodyPr/>
        <a:lstStyle/>
        <a:p>
          <a:endParaRPr lang="ru-RU" b="1"/>
        </a:p>
      </dgm:t>
    </dgm:pt>
    <dgm:pt modelId="{B1A645F5-70FE-47CE-A50C-606318C798C5}">
      <dgm:prSet/>
      <dgm:spPr/>
      <dgm:t>
        <a:bodyPr/>
        <a:lstStyle/>
        <a:p>
          <a:endParaRPr lang="ru-RU" b="1" dirty="0"/>
        </a:p>
      </dgm:t>
    </dgm:pt>
    <dgm:pt modelId="{57ADD2FF-3030-4F0B-8A4B-F9F27D5771D0}" type="parTrans" cxnId="{E1ED4006-CCD1-4050-AFE5-553C1569F12C}">
      <dgm:prSet/>
      <dgm:spPr/>
      <dgm:t>
        <a:bodyPr/>
        <a:lstStyle/>
        <a:p>
          <a:endParaRPr lang="ru-RU"/>
        </a:p>
      </dgm:t>
    </dgm:pt>
    <dgm:pt modelId="{D347106B-10DE-45C9-B8E0-7B9B3F526D02}" type="sibTrans" cxnId="{E1ED4006-CCD1-4050-AFE5-553C1569F12C}">
      <dgm:prSet/>
      <dgm:spPr/>
      <dgm:t>
        <a:bodyPr/>
        <a:lstStyle/>
        <a:p>
          <a:endParaRPr lang="ru-RU"/>
        </a:p>
      </dgm:t>
    </dgm:pt>
    <dgm:pt modelId="{E7704933-5784-4BC1-BF79-CD9C9BB77DC2}">
      <dgm:prSet/>
      <dgm:spPr/>
      <dgm:t>
        <a:bodyPr/>
        <a:lstStyle/>
        <a:p>
          <a:r>
            <a:rPr lang="ru-RU" b="1" dirty="0" err="1" smtClean="0"/>
            <a:t>ВКонтакте</a:t>
          </a:r>
          <a:endParaRPr lang="ru-RU" b="1" dirty="0"/>
        </a:p>
      </dgm:t>
    </dgm:pt>
    <dgm:pt modelId="{CD11E406-7C95-4A3D-9D1C-FEDF8BEF9D35}" type="parTrans" cxnId="{E9AECEF1-D08E-4732-B4A9-EE0BC4095368}">
      <dgm:prSet/>
      <dgm:spPr/>
      <dgm:t>
        <a:bodyPr/>
        <a:lstStyle/>
        <a:p>
          <a:endParaRPr lang="ru-RU"/>
        </a:p>
      </dgm:t>
    </dgm:pt>
    <dgm:pt modelId="{72CD5F74-FFB6-4594-8AD6-60CE0D4262AC}" type="sibTrans" cxnId="{E9AECEF1-D08E-4732-B4A9-EE0BC4095368}">
      <dgm:prSet/>
      <dgm:spPr/>
      <dgm:t>
        <a:bodyPr/>
        <a:lstStyle/>
        <a:p>
          <a:endParaRPr lang="ru-RU"/>
        </a:p>
      </dgm:t>
    </dgm:pt>
    <dgm:pt modelId="{F8A0BC97-8503-4560-9996-FFEB4249A2F0}">
      <dgm:prSet/>
      <dgm:spPr/>
      <dgm:t>
        <a:bodyPr/>
        <a:lstStyle/>
        <a:p>
          <a:endParaRPr lang="ru-RU" b="1" dirty="0"/>
        </a:p>
      </dgm:t>
    </dgm:pt>
    <dgm:pt modelId="{D95C28B1-BFC6-4714-BB06-E18C71D5D4ED}" type="parTrans" cxnId="{C716FEAA-CDC1-403A-A69A-C5FC8AE513A1}">
      <dgm:prSet/>
      <dgm:spPr/>
      <dgm:t>
        <a:bodyPr/>
        <a:lstStyle/>
        <a:p>
          <a:endParaRPr lang="ru-RU"/>
        </a:p>
      </dgm:t>
    </dgm:pt>
    <dgm:pt modelId="{60F14A1D-71F7-4DC6-B1BF-A731EA15405F}" type="sibTrans" cxnId="{C716FEAA-CDC1-403A-A69A-C5FC8AE513A1}">
      <dgm:prSet/>
      <dgm:spPr/>
      <dgm:t>
        <a:bodyPr/>
        <a:lstStyle/>
        <a:p>
          <a:endParaRPr lang="ru-RU"/>
        </a:p>
      </dgm:t>
    </dgm:pt>
    <dgm:pt modelId="{0B331065-4D06-4B82-B02E-F4742FFC0F57}">
      <dgm:prSet/>
      <dgm:spPr/>
      <dgm:t>
        <a:bodyPr/>
        <a:lstStyle/>
        <a:p>
          <a:r>
            <a:rPr lang="en-US" b="1" dirty="0" smtClean="0"/>
            <a:t>http://www.ctege.info/biologiya</a:t>
          </a:r>
          <a:endParaRPr lang="ru-RU" b="1" dirty="0"/>
        </a:p>
      </dgm:t>
    </dgm:pt>
    <dgm:pt modelId="{F56330E6-50B7-478D-ADC1-E7AD080A7158}" type="parTrans" cxnId="{C07DFA50-C7DF-4209-9FC1-A7A79F2F6F54}">
      <dgm:prSet/>
      <dgm:spPr/>
      <dgm:t>
        <a:bodyPr/>
        <a:lstStyle/>
        <a:p>
          <a:endParaRPr lang="ru-RU"/>
        </a:p>
      </dgm:t>
    </dgm:pt>
    <dgm:pt modelId="{262C1224-BA6C-4602-9B86-F033D58FA764}" type="sibTrans" cxnId="{C07DFA50-C7DF-4209-9FC1-A7A79F2F6F54}">
      <dgm:prSet/>
      <dgm:spPr/>
      <dgm:t>
        <a:bodyPr/>
        <a:lstStyle/>
        <a:p>
          <a:endParaRPr lang="ru-RU"/>
        </a:p>
      </dgm:t>
    </dgm:pt>
    <dgm:pt modelId="{C588545C-8779-40CF-B245-26BABCFBAAEF}">
      <dgm:prSet/>
      <dgm:spPr/>
      <dgm:t>
        <a:bodyPr/>
        <a:lstStyle/>
        <a:p>
          <a:r>
            <a:rPr lang="en-US" b="1" dirty="0" smtClean="0"/>
            <a:t>https://ege.yandex.ru</a:t>
          </a:r>
          <a:endParaRPr lang="ru-RU" b="1" dirty="0"/>
        </a:p>
      </dgm:t>
    </dgm:pt>
    <dgm:pt modelId="{314A77FD-0A52-4BBB-8789-BDD5CD58FC0C}" type="parTrans" cxnId="{B239C233-C7DF-49B9-ABC9-D587C1052BBE}">
      <dgm:prSet/>
      <dgm:spPr/>
      <dgm:t>
        <a:bodyPr/>
        <a:lstStyle/>
        <a:p>
          <a:endParaRPr lang="ru-RU"/>
        </a:p>
      </dgm:t>
    </dgm:pt>
    <dgm:pt modelId="{E0FEAD1D-20F7-4F54-BE88-9FD032D64E6F}" type="sibTrans" cxnId="{B239C233-C7DF-49B9-ABC9-D587C1052BBE}">
      <dgm:prSet/>
      <dgm:spPr/>
      <dgm:t>
        <a:bodyPr/>
        <a:lstStyle/>
        <a:p>
          <a:endParaRPr lang="ru-RU"/>
        </a:p>
      </dgm:t>
    </dgm:pt>
    <dgm:pt modelId="{F0BA6DDA-56A5-4934-8C51-99145127D446}" type="pres">
      <dgm:prSet presAssocID="{8A2E3B87-B6BB-4FE8-9628-D3FE77CC91CA}" presName="Name0" presStyleCnt="0">
        <dgm:presLayoutVars>
          <dgm:chMax val="7"/>
          <dgm:chPref val="7"/>
          <dgm:dir/>
        </dgm:presLayoutVars>
      </dgm:prSet>
      <dgm:spPr/>
    </dgm:pt>
    <dgm:pt modelId="{28A41D5E-3217-462E-9F37-8F6664CB9D5B}" type="pres">
      <dgm:prSet presAssocID="{8A2E3B87-B6BB-4FE8-9628-D3FE77CC91CA}" presName="Name1" presStyleCnt="0"/>
      <dgm:spPr/>
    </dgm:pt>
    <dgm:pt modelId="{E6B78AA7-B4AC-4B7C-896F-AD23ED8509E3}" type="pres">
      <dgm:prSet presAssocID="{8A2E3B87-B6BB-4FE8-9628-D3FE77CC91CA}" presName="cycle" presStyleCnt="0"/>
      <dgm:spPr/>
    </dgm:pt>
    <dgm:pt modelId="{2727AB79-DA3E-464A-AB9F-D3B271BA1CDF}" type="pres">
      <dgm:prSet presAssocID="{8A2E3B87-B6BB-4FE8-9628-D3FE77CC91CA}" presName="srcNode" presStyleLbl="node1" presStyleIdx="0" presStyleCnt="7"/>
      <dgm:spPr/>
    </dgm:pt>
    <dgm:pt modelId="{0124F34C-C12E-4D60-888D-14C01385FB9F}" type="pres">
      <dgm:prSet presAssocID="{8A2E3B87-B6BB-4FE8-9628-D3FE77CC91CA}" presName="conn" presStyleLbl="parChTrans1D2" presStyleIdx="0" presStyleCnt="1"/>
      <dgm:spPr/>
    </dgm:pt>
    <dgm:pt modelId="{6BC11F50-F21E-488F-8856-4EB9B8D05805}" type="pres">
      <dgm:prSet presAssocID="{8A2E3B87-B6BB-4FE8-9628-D3FE77CC91CA}" presName="extraNode" presStyleLbl="node1" presStyleIdx="0" presStyleCnt="7"/>
      <dgm:spPr/>
    </dgm:pt>
    <dgm:pt modelId="{3F2E872D-2F66-436D-B971-D39E06959E6A}" type="pres">
      <dgm:prSet presAssocID="{8A2E3B87-B6BB-4FE8-9628-D3FE77CC91CA}" presName="dstNode" presStyleLbl="node1" presStyleIdx="0" presStyleCnt="7"/>
      <dgm:spPr/>
    </dgm:pt>
    <dgm:pt modelId="{F852EA7B-8E10-4F9D-BC3F-815A74682688}" type="pres">
      <dgm:prSet presAssocID="{8C8CD932-3A89-4907-AEDC-89E88764D979}" presName="text_1" presStyleLbl="node1" presStyleIdx="0" presStyleCnt="7">
        <dgm:presLayoutVars>
          <dgm:bulletEnabled val="1"/>
        </dgm:presLayoutVars>
      </dgm:prSet>
      <dgm:spPr/>
    </dgm:pt>
    <dgm:pt modelId="{E6668F35-4C8E-4D87-9CD8-B14F5B4F2CB9}" type="pres">
      <dgm:prSet presAssocID="{8C8CD932-3A89-4907-AEDC-89E88764D979}" presName="accent_1" presStyleCnt="0"/>
      <dgm:spPr/>
    </dgm:pt>
    <dgm:pt modelId="{18D774E4-07B3-4BC9-959B-FA8105ED7540}" type="pres">
      <dgm:prSet presAssocID="{8C8CD932-3A89-4907-AEDC-89E88764D979}" presName="accentRepeatNode" presStyleLbl="solidFgAcc1" presStyleIdx="0" presStyleCnt="7"/>
      <dgm:spPr/>
    </dgm:pt>
    <dgm:pt modelId="{D8E75FA3-B6FC-4C7B-95BD-4FE6154D8D8E}" type="pres">
      <dgm:prSet presAssocID="{34A86453-F013-4645-9C46-B6D57BFFD4D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49C4C-B1E0-47E4-881E-D81669F87133}" type="pres">
      <dgm:prSet presAssocID="{34A86453-F013-4645-9C46-B6D57BFFD4DC}" presName="accent_2" presStyleCnt="0"/>
      <dgm:spPr/>
    </dgm:pt>
    <dgm:pt modelId="{A8EA06A0-281F-4690-A7A6-9FF9FB8A056C}" type="pres">
      <dgm:prSet presAssocID="{34A86453-F013-4645-9C46-B6D57BFFD4DC}" presName="accentRepeatNode" presStyleLbl="solidFgAcc1" presStyleIdx="1" presStyleCnt="7"/>
      <dgm:spPr/>
    </dgm:pt>
    <dgm:pt modelId="{9AC95A40-28E1-49E2-BED4-B9D5BF9EA61D}" type="pres">
      <dgm:prSet presAssocID="{A68EA7B4-0FE8-4191-B6BF-D826B4F8A91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4E598-D1A6-40F1-89F7-2D3A1321F190}" type="pres">
      <dgm:prSet presAssocID="{A68EA7B4-0FE8-4191-B6BF-D826B4F8A917}" presName="accent_3" presStyleCnt="0"/>
      <dgm:spPr/>
    </dgm:pt>
    <dgm:pt modelId="{3AECBCD1-2754-450D-AA74-B1A3507004C4}" type="pres">
      <dgm:prSet presAssocID="{A68EA7B4-0FE8-4191-B6BF-D826B4F8A917}" presName="accentRepeatNode" presStyleLbl="solidFgAcc1" presStyleIdx="2" presStyleCnt="7"/>
      <dgm:spPr/>
    </dgm:pt>
    <dgm:pt modelId="{8B9926EA-4C30-427B-ADA2-1352B3F1A335}" type="pres">
      <dgm:prSet presAssocID="{E87114E9-945F-45C6-B921-278C24B7EF4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12E93-0292-4B22-8732-7F0063A054A2}" type="pres">
      <dgm:prSet presAssocID="{E87114E9-945F-45C6-B921-278C24B7EF47}" presName="accent_4" presStyleCnt="0"/>
      <dgm:spPr/>
    </dgm:pt>
    <dgm:pt modelId="{6EBB14F7-BA67-4E19-8121-79C7D34BCFBB}" type="pres">
      <dgm:prSet presAssocID="{E87114E9-945F-45C6-B921-278C24B7EF47}" presName="accentRepeatNode" presStyleLbl="solidFgAcc1" presStyleIdx="3" presStyleCnt="7"/>
      <dgm:spPr/>
    </dgm:pt>
    <dgm:pt modelId="{0EB16560-4D42-4CAE-BDEF-F7009853C726}" type="pres">
      <dgm:prSet presAssocID="{E7704933-5784-4BC1-BF79-CD9C9BB77DC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8CA0D-3A6A-405F-87FC-38D70E7CA421}" type="pres">
      <dgm:prSet presAssocID="{E7704933-5784-4BC1-BF79-CD9C9BB77DC2}" presName="accent_5" presStyleCnt="0"/>
      <dgm:spPr/>
    </dgm:pt>
    <dgm:pt modelId="{7D27CABB-C6A5-451A-BF62-795F1AAB1F6E}" type="pres">
      <dgm:prSet presAssocID="{E7704933-5784-4BC1-BF79-CD9C9BB77DC2}" presName="accentRepeatNode" presStyleLbl="solidFgAcc1" presStyleIdx="4" presStyleCnt="7"/>
      <dgm:spPr/>
    </dgm:pt>
    <dgm:pt modelId="{E00A2E82-CF38-4EFA-A4BD-3C8F0EB6E300}" type="pres">
      <dgm:prSet presAssocID="{C588545C-8779-40CF-B245-26BABCFBAAEF}" presName="text_6" presStyleLbl="node1" presStyleIdx="5" presStyleCnt="7">
        <dgm:presLayoutVars>
          <dgm:bulletEnabled val="1"/>
        </dgm:presLayoutVars>
      </dgm:prSet>
      <dgm:spPr/>
    </dgm:pt>
    <dgm:pt modelId="{27C33B13-8557-4EBD-89A3-26C2FFAF3890}" type="pres">
      <dgm:prSet presAssocID="{C588545C-8779-40CF-B245-26BABCFBAAEF}" presName="accent_6" presStyleCnt="0"/>
      <dgm:spPr/>
    </dgm:pt>
    <dgm:pt modelId="{5D23E65B-001D-42BB-A878-4F73CA78A932}" type="pres">
      <dgm:prSet presAssocID="{C588545C-8779-40CF-B245-26BABCFBAAEF}" presName="accentRepeatNode" presStyleLbl="solidFgAcc1" presStyleIdx="5" presStyleCnt="7"/>
      <dgm:spPr/>
    </dgm:pt>
    <dgm:pt modelId="{56ADB08F-F061-4CB7-AE83-88B8142A5212}" type="pres">
      <dgm:prSet presAssocID="{0B331065-4D06-4B82-B02E-F4742FFC0F57}" presName="text_7" presStyleLbl="node1" presStyleIdx="6" presStyleCnt="7">
        <dgm:presLayoutVars>
          <dgm:bulletEnabled val="1"/>
        </dgm:presLayoutVars>
      </dgm:prSet>
      <dgm:spPr/>
    </dgm:pt>
    <dgm:pt modelId="{F712335F-DA16-4923-9E76-404AE40A65D2}" type="pres">
      <dgm:prSet presAssocID="{0B331065-4D06-4B82-B02E-F4742FFC0F57}" presName="accent_7" presStyleCnt="0"/>
      <dgm:spPr/>
    </dgm:pt>
    <dgm:pt modelId="{55EAF687-1373-4117-A0EB-29A3D376234D}" type="pres">
      <dgm:prSet presAssocID="{0B331065-4D06-4B82-B02E-F4742FFC0F57}" presName="accentRepeatNode" presStyleLbl="solidFgAcc1" presStyleIdx="6" presStyleCnt="7"/>
      <dgm:spPr/>
    </dgm:pt>
  </dgm:ptLst>
  <dgm:cxnLst>
    <dgm:cxn modelId="{C7EEA5F6-761A-4437-A76A-7BBC1BA92D7B}" type="presOf" srcId="{E87114E9-945F-45C6-B921-278C24B7EF47}" destId="{8B9926EA-4C30-427B-ADA2-1352B3F1A335}" srcOrd="0" destOrd="0" presId="urn:microsoft.com/office/officeart/2008/layout/VerticalCurvedList"/>
    <dgm:cxn modelId="{B239C233-C7DF-49B9-ABC9-D587C1052BBE}" srcId="{8A2E3B87-B6BB-4FE8-9628-D3FE77CC91CA}" destId="{C588545C-8779-40CF-B245-26BABCFBAAEF}" srcOrd="5" destOrd="0" parTransId="{314A77FD-0A52-4BBB-8789-BDD5CD58FC0C}" sibTransId="{E0FEAD1D-20F7-4F54-BE88-9FD032D64E6F}"/>
    <dgm:cxn modelId="{235C7696-74FD-4C76-9E8D-32169C829699}" srcId="{8A2E3B87-B6BB-4FE8-9628-D3FE77CC91CA}" destId="{8C8CD932-3A89-4907-AEDC-89E88764D979}" srcOrd="0" destOrd="0" parTransId="{1677AE03-C1E1-47C1-A3B8-D53EA4605024}" sibTransId="{0380A226-37A9-45FE-91E2-E1329D569B1C}"/>
    <dgm:cxn modelId="{FFAC667A-16FC-4E30-B091-023ED9144C77}" srcId="{8A2E3B87-B6BB-4FE8-9628-D3FE77CC91CA}" destId="{A68EA7B4-0FE8-4191-B6BF-D826B4F8A917}" srcOrd="2" destOrd="0" parTransId="{DE40AAD5-E454-443E-9F5C-78AEB4E0A8EE}" sibTransId="{300D20BA-B6D8-42DE-BF16-01583F299C75}"/>
    <dgm:cxn modelId="{0B9D5B69-D785-4516-89BB-3674B40CCBF4}" type="presOf" srcId="{34A86453-F013-4645-9C46-B6D57BFFD4DC}" destId="{D8E75FA3-B6FC-4C7B-95BD-4FE6154D8D8E}" srcOrd="0" destOrd="0" presId="urn:microsoft.com/office/officeart/2008/layout/VerticalCurvedList"/>
    <dgm:cxn modelId="{04009BDB-3952-42CD-8ABB-14367A742CD1}" srcId="{8A2E3B87-B6BB-4FE8-9628-D3FE77CC91CA}" destId="{34A86453-F013-4645-9C46-B6D57BFFD4DC}" srcOrd="1" destOrd="0" parTransId="{BE0339A8-3770-49AA-9801-70B14258BF8E}" sibTransId="{7444EA59-97DF-429B-9835-0B06C2805D86}"/>
    <dgm:cxn modelId="{5DD75D8F-DA56-439F-8B2D-734409D09654}" srcId="{8A2E3B87-B6BB-4FE8-9628-D3FE77CC91CA}" destId="{E87114E9-945F-45C6-B921-278C24B7EF47}" srcOrd="3" destOrd="0" parTransId="{3F3EE9EE-AE41-410C-A12E-D2B5D1A02E86}" sibTransId="{BF20D93E-AE7E-4775-939E-61755B5C1B91}"/>
    <dgm:cxn modelId="{67035D85-7D16-4D7B-B27C-87E8AE959DCD}" type="presOf" srcId="{E7704933-5784-4BC1-BF79-CD9C9BB77DC2}" destId="{0EB16560-4D42-4CAE-BDEF-F7009853C726}" srcOrd="0" destOrd="0" presId="urn:microsoft.com/office/officeart/2008/layout/VerticalCurvedList"/>
    <dgm:cxn modelId="{C37AB0FD-8F92-4743-8128-C6B4BE9C0D99}" type="presOf" srcId="{0380A226-37A9-45FE-91E2-E1329D569B1C}" destId="{0124F34C-C12E-4D60-888D-14C01385FB9F}" srcOrd="0" destOrd="0" presId="urn:microsoft.com/office/officeart/2008/layout/VerticalCurvedList"/>
    <dgm:cxn modelId="{67A092A2-8951-408F-B572-79EB56E48FB2}" type="presOf" srcId="{0B331065-4D06-4B82-B02E-F4742FFC0F57}" destId="{56ADB08F-F061-4CB7-AE83-88B8142A5212}" srcOrd="0" destOrd="0" presId="urn:microsoft.com/office/officeart/2008/layout/VerticalCurvedList"/>
    <dgm:cxn modelId="{14D0993A-8518-45D0-9D2D-BCAA9B1A1B3C}" type="presOf" srcId="{8A2E3B87-B6BB-4FE8-9628-D3FE77CC91CA}" destId="{F0BA6DDA-56A5-4934-8C51-99145127D446}" srcOrd="0" destOrd="0" presId="urn:microsoft.com/office/officeart/2008/layout/VerticalCurvedList"/>
    <dgm:cxn modelId="{DBB39EB1-916B-4309-BD16-A380DACCED71}" type="presOf" srcId="{8C8CD932-3A89-4907-AEDC-89E88764D979}" destId="{F852EA7B-8E10-4F9D-BC3F-815A74682688}" srcOrd="0" destOrd="0" presId="urn:microsoft.com/office/officeart/2008/layout/VerticalCurvedList"/>
    <dgm:cxn modelId="{E1ED4006-CCD1-4050-AFE5-553C1569F12C}" srcId="{8A2E3B87-B6BB-4FE8-9628-D3FE77CC91CA}" destId="{B1A645F5-70FE-47CE-A50C-606318C798C5}" srcOrd="8" destOrd="0" parTransId="{57ADD2FF-3030-4F0B-8A4B-F9F27D5771D0}" sibTransId="{D347106B-10DE-45C9-B8E0-7B9B3F526D02}"/>
    <dgm:cxn modelId="{C07DFA50-C7DF-4209-9FC1-A7A79F2F6F54}" srcId="{8A2E3B87-B6BB-4FE8-9628-D3FE77CC91CA}" destId="{0B331065-4D06-4B82-B02E-F4742FFC0F57}" srcOrd="6" destOrd="0" parTransId="{F56330E6-50B7-478D-ADC1-E7AD080A7158}" sibTransId="{262C1224-BA6C-4602-9B86-F033D58FA764}"/>
    <dgm:cxn modelId="{C716FEAA-CDC1-403A-A69A-C5FC8AE513A1}" srcId="{8A2E3B87-B6BB-4FE8-9628-D3FE77CC91CA}" destId="{F8A0BC97-8503-4560-9996-FFEB4249A2F0}" srcOrd="7" destOrd="0" parTransId="{D95C28B1-BFC6-4714-BB06-E18C71D5D4ED}" sibTransId="{60F14A1D-71F7-4DC6-B1BF-A731EA15405F}"/>
    <dgm:cxn modelId="{E9AECEF1-D08E-4732-B4A9-EE0BC4095368}" srcId="{8A2E3B87-B6BB-4FE8-9628-D3FE77CC91CA}" destId="{E7704933-5784-4BC1-BF79-CD9C9BB77DC2}" srcOrd="4" destOrd="0" parTransId="{CD11E406-7C95-4A3D-9D1C-FEDF8BEF9D35}" sibTransId="{72CD5F74-FFB6-4594-8AD6-60CE0D4262AC}"/>
    <dgm:cxn modelId="{3DC7710F-3FA8-4DDA-8FD0-C37FD2F20376}" type="presOf" srcId="{C588545C-8779-40CF-B245-26BABCFBAAEF}" destId="{E00A2E82-CF38-4EFA-A4BD-3C8F0EB6E300}" srcOrd="0" destOrd="0" presId="urn:microsoft.com/office/officeart/2008/layout/VerticalCurvedList"/>
    <dgm:cxn modelId="{18122FDE-B2F3-42E9-9C2A-8185B210A537}" type="presOf" srcId="{A68EA7B4-0FE8-4191-B6BF-D826B4F8A917}" destId="{9AC95A40-28E1-49E2-BED4-B9D5BF9EA61D}" srcOrd="0" destOrd="0" presId="urn:microsoft.com/office/officeart/2008/layout/VerticalCurvedList"/>
    <dgm:cxn modelId="{31773F60-010F-47DB-BEBC-2DB85A3D0817}" type="presParOf" srcId="{F0BA6DDA-56A5-4934-8C51-99145127D446}" destId="{28A41D5E-3217-462E-9F37-8F6664CB9D5B}" srcOrd="0" destOrd="0" presId="urn:microsoft.com/office/officeart/2008/layout/VerticalCurvedList"/>
    <dgm:cxn modelId="{FC0A8FDC-C301-4DBD-A2C6-5E85358E5670}" type="presParOf" srcId="{28A41D5E-3217-462E-9F37-8F6664CB9D5B}" destId="{E6B78AA7-B4AC-4B7C-896F-AD23ED8509E3}" srcOrd="0" destOrd="0" presId="urn:microsoft.com/office/officeart/2008/layout/VerticalCurvedList"/>
    <dgm:cxn modelId="{02AE58B8-6321-4181-A48C-34E4C0F71DB9}" type="presParOf" srcId="{E6B78AA7-B4AC-4B7C-896F-AD23ED8509E3}" destId="{2727AB79-DA3E-464A-AB9F-D3B271BA1CDF}" srcOrd="0" destOrd="0" presId="urn:microsoft.com/office/officeart/2008/layout/VerticalCurvedList"/>
    <dgm:cxn modelId="{8EBCF87B-BEF6-4BB1-8C8F-31A3409F8098}" type="presParOf" srcId="{E6B78AA7-B4AC-4B7C-896F-AD23ED8509E3}" destId="{0124F34C-C12E-4D60-888D-14C01385FB9F}" srcOrd="1" destOrd="0" presId="urn:microsoft.com/office/officeart/2008/layout/VerticalCurvedList"/>
    <dgm:cxn modelId="{A2EFF56E-35DE-4DBA-AB89-A0D655844A15}" type="presParOf" srcId="{E6B78AA7-B4AC-4B7C-896F-AD23ED8509E3}" destId="{6BC11F50-F21E-488F-8856-4EB9B8D05805}" srcOrd="2" destOrd="0" presId="urn:microsoft.com/office/officeart/2008/layout/VerticalCurvedList"/>
    <dgm:cxn modelId="{007A4C37-63B9-4CA6-A287-68C15A8CA817}" type="presParOf" srcId="{E6B78AA7-B4AC-4B7C-896F-AD23ED8509E3}" destId="{3F2E872D-2F66-436D-B971-D39E06959E6A}" srcOrd="3" destOrd="0" presId="urn:microsoft.com/office/officeart/2008/layout/VerticalCurvedList"/>
    <dgm:cxn modelId="{E4D30201-65A4-44C1-B9E4-499F528AB238}" type="presParOf" srcId="{28A41D5E-3217-462E-9F37-8F6664CB9D5B}" destId="{F852EA7B-8E10-4F9D-BC3F-815A74682688}" srcOrd="1" destOrd="0" presId="urn:microsoft.com/office/officeart/2008/layout/VerticalCurvedList"/>
    <dgm:cxn modelId="{A882AEF6-3412-4D2F-BFC8-B35847DDF5D3}" type="presParOf" srcId="{28A41D5E-3217-462E-9F37-8F6664CB9D5B}" destId="{E6668F35-4C8E-4D87-9CD8-B14F5B4F2CB9}" srcOrd="2" destOrd="0" presId="urn:microsoft.com/office/officeart/2008/layout/VerticalCurvedList"/>
    <dgm:cxn modelId="{491DD2AC-5019-4E59-AE0D-5EE7B6163B5E}" type="presParOf" srcId="{E6668F35-4C8E-4D87-9CD8-B14F5B4F2CB9}" destId="{18D774E4-07B3-4BC9-959B-FA8105ED7540}" srcOrd="0" destOrd="0" presId="urn:microsoft.com/office/officeart/2008/layout/VerticalCurvedList"/>
    <dgm:cxn modelId="{09759502-8410-4FD5-B48D-4C93AD61E648}" type="presParOf" srcId="{28A41D5E-3217-462E-9F37-8F6664CB9D5B}" destId="{D8E75FA3-B6FC-4C7B-95BD-4FE6154D8D8E}" srcOrd="3" destOrd="0" presId="urn:microsoft.com/office/officeart/2008/layout/VerticalCurvedList"/>
    <dgm:cxn modelId="{B7E907EB-BDF0-4C74-AC2A-C196D08F65A6}" type="presParOf" srcId="{28A41D5E-3217-462E-9F37-8F6664CB9D5B}" destId="{84A49C4C-B1E0-47E4-881E-D81669F87133}" srcOrd="4" destOrd="0" presId="urn:microsoft.com/office/officeart/2008/layout/VerticalCurvedList"/>
    <dgm:cxn modelId="{85F42940-FC8F-4EC1-ADB4-597A7F136689}" type="presParOf" srcId="{84A49C4C-B1E0-47E4-881E-D81669F87133}" destId="{A8EA06A0-281F-4690-A7A6-9FF9FB8A056C}" srcOrd="0" destOrd="0" presId="urn:microsoft.com/office/officeart/2008/layout/VerticalCurvedList"/>
    <dgm:cxn modelId="{401B1A96-00DF-4997-AA28-88F7AE633EC7}" type="presParOf" srcId="{28A41D5E-3217-462E-9F37-8F6664CB9D5B}" destId="{9AC95A40-28E1-49E2-BED4-B9D5BF9EA61D}" srcOrd="5" destOrd="0" presId="urn:microsoft.com/office/officeart/2008/layout/VerticalCurvedList"/>
    <dgm:cxn modelId="{34B38DFF-3191-486F-A2D0-3DB7B9B7D15C}" type="presParOf" srcId="{28A41D5E-3217-462E-9F37-8F6664CB9D5B}" destId="{8384E598-D1A6-40F1-89F7-2D3A1321F190}" srcOrd="6" destOrd="0" presId="urn:microsoft.com/office/officeart/2008/layout/VerticalCurvedList"/>
    <dgm:cxn modelId="{64DA45A3-41F9-4546-9CBB-613A68DC0E53}" type="presParOf" srcId="{8384E598-D1A6-40F1-89F7-2D3A1321F190}" destId="{3AECBCD1-2754-450D-AA74-B1A3507004C4}" srcOrd="0" destOrd="0" presId="urn:microsoft.com/office/officeart/2008/layout/VerticalCurvedList"/>
    <dgm:cxn modelId="{6EF1EBAE-0B6F-4181-B92D-38186E22B645}" type="presParOf" srcId="{28A41D5E-3217-462E-9F37-8F6664CB9D5B}" destId="{8B9926EA-4C30-427B-ADA2-1352B3F1A335}" srcOrd="7" destOrd="0" presId="urn:microsoft.com/office/officeart/2008/layout/VerticalCurvedList"/>
    <dgm:cxn modelId="{BC9F0625-FE24-46DA-9C23-20DA6AF190C5}" type="presParOf" srcId="{28A41D5E-3217-462E-9F37-8F6664CB9D5B}" destId="{95512E93-0292-4B22-8732-7F0063A054A2}" srcOrd="8" destOrd="0" presId="urn:microsoft.com/office/officeart/2008/layout/VerticalCurvedList"/>
    <dgm:cxn modelId="{7516E3B5-6C2F-434B-8978-F3AB1C2F71DF}" type="presParOf" srcId="{95512E93-0292-4B22-8732-7F0063A054A2}" destId="{6EBB14F7-BA67-4E19-8121-79C7D34BCFBB}" srcOrd="0" destOrd="0" presId="urn:microsoft.com/office/officeart/2008/layout/VerticalCurvedList"/>
    <dgm:cxn modelId="{CE672726-6582-4EA2-8C1C-C069A20CCD54}" type="presParOf" srcId="{28A41D5E-3217-462E-9F37-8F6664CB9D5B}" destId="{0EB16560-4D42-4CAE-BDEF-F7009853C726}" srcOrd="9" destOrd="0" presId="urn:microsoft.com/office/officeart/2008/layout/VerticalCurvedList"/>
    <dgm:cxn modelId="{8406D4DF-4302-46D6-9740-771B7E45363A}" type="presParOf" srcId="{28A41D5E-3217-462E-9F37-8F6664CB9D5B}" destId="{9D08CA0D-3A6A-405F-87FC-38D70E7CA421}" srcOrd="10" destOrd="0" presId="urn:microsoft.com/office/officeart/2008/layout/VerticalCurvedList"/>
    <dgm:cxn modelId="{06EFD86B-D18F-46A5-B081-06D370BC75B8}" type="presParOf" srcId="{9D08CA0D-3A6A-405F-87FC-38D70E7CA421}" destId="{7D27CABB-C6A5-451A-BF62-795F1AAB1F6E}" srcOrd="0" destOrd="0" presId="urn:microsoft.com/office/officeart/2008/layout/VerticalCurvedList"/>
    <dgm:cxn modelId="{B0DDBC5C-6087-46D3-8203-80E789FDA35D}" type="presParOf" srcId="{28A41D5E-3217-462E-9F37-8F6664CB9D5B}" destId="{E00A2E82-CF38-4EFA-A4BD-3C8F0EB6E300}" srcOrd="11" destOrd="0" presId="urn:microsoft.com/office/officeart/2008/layout/VerticalCurvedList"/>
    <dgm:cxn modelId="{A0E9B29D-8395-496E-AFB6-A31845B55825}" type="presParOf" srcId="{28A41D5E-3217-462E-9F37-8F6664CB9D5B}" destId="{27C33B13-8557-4EBD-89A3-26C2FFAF3890}" srcOrd="12" destOrd="0" presId="urn:microsoft.com/office/officeart/2008/layout/VerticalCurvedList"/>
    <dgm:cxn modelId="{F3F7B44A-2445-4A33-A70F-C8849D8A7D00}" type="presParOf" srcId="{27C33B13-8557-4EBD-89A3-26C2FFAF3890}" destId="{5D23E65B-001D-42BB-A878-4F73CA78A932}" srcOrd="0" destOrd="0" presId="urn:microsoft.com/office/officeart/2008/layout/VerticalCurvedList"/>
    <dgm:cxn modelId="{E5A1224E-CEAA-42B4-A7D0-8415DDF66213}" type="presParOf" srcId="{28A41D5E-3217-462E-9F37-8F6664CB9D5B}" destId="{56ADB08F-F061-4CB7-AE83-88B8142A5212}" srcOrd="13" destOrd="0" presId="urn:microsoft.com/office/officeart/2008/layout/VerticalCurvedList"/>
    <dgm:cxn modelId="{B236B51C-589D-405F-9198-FB88049BFA55}" type="presParOf" srcId="{28A41D5E-3217-462E-9F37-8F6664CB9D5B}" destId="{F712335F-DA16-4923-9E76-404AE40A65D2}" srcOrd="14" destOrd="0" presId="urn:microsoft.com/office/officeart/2008/layout/VerticalCurvedList"/>
    <dgm:cxn modelId="{71C95A48-6AFF-4472-BAE6-ADA64D7B5B6D}" type="presParOf" srcId="{F712335F-DA16-4923-9E76-404AE40A65D2}" destId="{55EAF687-1373-4117-A0EB-29A3D37623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4F34C-C12E-4D60-888D-14C01385FB9F}">
      <dsp:nvSpPr>
        <dsp:cNvPr id="0" name=""/>
        <dsp:cNvSpPr/>
      </dsp:nvSpPr>
      <dsp:spPr>
        <a:xfrm>
          <a:off x="-5407057" y="-828372"/>
          <a:ext cx="6441470" cy="6441470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2EA7B-8E10-4F9D-BC3F-815A74682688}">
      <dsp:nvSpPr>
        <dsp:cNvPr id="0" name=""/>
        <dsp:cNvSpPr/>
      </dsp:nvSpPr>
      <dsp:spPr>
        <a:xfrm>
          <a:off x="335648" y="217513"/>
          <a:ext cx="6296550" cy="4348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ФИПИ</a:t>
          </a:r>
          <a:endParaRPr lang="ru-RU" sz="2200" b="1" kern="1200" dirty="0"/>
        </a:p>
      </dsp:txBody>
      <dsp:txXfrm>
        <a:off x="335648" y="217513"/>
        <a:ext cx="6296550" cy="434835"/>
      </dsp:txXfrm>
    </dsp:sp>
    <dsp:sp modelId="{18D774E4-07B3-4BC9-959B-FA8105ED7540}">
      <dsp:nvSpPr>
        <dsp:cNvPr id="0" name=""/>
        <dsp:cNvSpPr/>
      </dsp:nvSpPr>
      <dsp:spPr>
        <a:xfrm>
          <a:off x="63876" y="163159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75FA3-B6FC-4C7B-95BD-4FE6154D8D8E}">
      <dsp:nvSpPr>
        <dsp:cNvPr id="0" name=""/>
        <dsp:cNvSpPr/>
      </dsp:nvSpPr>
      <dsp:spPr>
        <a:xfrm>
          <a:off x="729431" y="870150"/>
          <a:ext cx="5902767" cy="434835"/>
        </a:xfrm>
        <a:prstGeom prst="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РЕШУ ЕГЭ</a:t>
          </a:r>
          <a:endParaRPr lang="ru-RU" sz="2200" b="1" kern="1200" dirty="0"/>
        </a:p>
      </dsp:txBody>
      <dsp:txXfrm>
        <a:off x="729431" y="870150"/>
        <a:ext cx="5902767" cy="434835"/>
      </dsp:txXfrm>
    </dsp:sp>
    <dsp:sp modelId="{A8EA06A0-281F-4690-A7A6-9FF9FB8A056C}">
      <dsp:nvSpPr>
        <dsp:cNvPr id="0" name=""/>
        <dsp:cNvSpPr/>
      </dsp:nvSpPr>
      <dsp:spPr>
        <a:xfrm>
          <a:off x="457658" y="815795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95A40-28E1-49E2-BED4-B9D5BF9EA61D}">
      <dsp:nvSpPr>
        <dsp:cNvPr id="0" name=""/>
        <dsp:cNvSpPr/>
      </dsp:nvSpPr>
      <dsp:spPr>
        <a:xfrm>
          <a:off x="945222" y="1522308"/>
          <a:ext cx="5686976" cy="434835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НЕЗНАЙКА</a:t>
          </a:r>
          <a:endParaRPr lang="ru-RU" sz="2200" b="1" kern="1200" dirty="0"/>
        </a:p>
      </dsp:txBody>
      <dsp:txXfrm>
        <a:off x="945222" y="1522308"/>
        <a:ext cx="5686976" cy="434835"/>
      </dsp:txXfrm>
    </dsp:sp>
    <dsp:sp modelId="{3AECBCD1-2754-450D-AA74-B1A3507004C4}">
      <dsp:nvSpPr>
        <dsp:cNvPr id="0" name=""/>
        <dsp:cNvSpPr/>
      </dsp:nvSpPr>
      <dsp:spPr>
        <a:xfrm>
          <a:off x="673450" y="1467953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926EA-4C30-427B-ADA2-1352B3F1A335}">
      <dsp:nvSpPr>
        <dsp:cNvPr id="0" name=""/>
        <dsp:cNvSpPr/>
      </dsp:nvSpPr>
      <dsp:spPr>
        <a:xfrm>
          <a:off x="1014122" y="2174944"/>
          <a:ext cx="5618076" cy="434835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ege.edu.ru</a:t>
          </a:r>
          <a:endParaRPr lang="ru-RU" sz="2200" b="1" kern="1200" dirty="0"/>
        </a:p>
      </dsp:txBody>
      <dsp:txXfrm>
        <a:off x="1014122" y="2174944"/>
        <a:ext cx="5618076" cy="434835"/>
      </dsp:txXfrm>
    </dsp:sp>
    <dsp:sp modelId="{6EBB14F7-BA67-4E19-8121-79C7D34BCFBB}">
      <dsp:nvSpPr>
        <dsp:cNvPr id="0" name=""/>
        <dsp:cNvSpPr/>
      </dsp:nvSpPr>
      <dsp:spPr>
        <a:xfrm>
          <a:off x="742350" y="2120590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16560-4D42-4CAE-BDEF-F7009853C726}">
      <dsp:nvSpPr>
        <dsp:cNvPr id="0" name=""/>
        <dsp:cNvSpPr/>
      </dsp:nvSpPr>
      <dsp:spPr>
        <a:xfrm>
          <a:off x="945222" y="2827581"/>
          <a:ext cx="5686976" cy="434835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/>
            <a:t>ВКонтакте</a:t>
          </a:r>
          <a:endParaRPr lang="ru-RU" sz="2200" b="1" kern="1200" dirty="0"/>
        </a:p>
      </dsp:txBody>
      <dsp:txXfrm>
        <a:off x="945222" y="2827581"/>
        <a:ext cx="5686976" cy="434835"/>
      </dsp:txXfrm>
    </dsp:sp>
    <dsp:sp modelId="{7D27CABB-C6A5-451A-BF62-795F1AAB1F6E}">
      <dsp:nvSpPr>
        <dsp:cNvPr id="0" name=""/>
        <dsp:cNvSpPr/>
      </dsp:nvSpPr>
      <dsp:spPr>
        <a:xfrm>
          <a:off x="673450" y="2773226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A2E82-CF38-4EFA-A4BD-3C8F0EB6E300}">
      <dsp:nvSpPr>
        <dsp:cNvPr id="0" name=""/>
        <dsp:cNvSpPr/>
      </dsp:nvSpPr>
      <dsp:spPr>
        <a:xfrm>
          <a:off x="729431" y="3479739"/>
          <a:ext cx="5902767" cy="434835"/>
        </a:xfrm>
        <a:prstGeom prst="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https://ege.yandex.ru</a:t>
          </a:r>
          <a:endParaRPr lang="ru-RU" sz="2200" b="1" kern="1200" dirty="0"/>
        </a:p>
      </dsp:txBody>
      <dsp:txXfrm>
        <a:off x="729431" y="3479739"/>
        <a:ext cx="5902767" cy="434835"/>
      </dsp:txXfrm>
    </dsp:sp>
    <dsp:sp modelId="{5D23E65B-001D-42BB-A878-4F73CA78A932}">
      <dsp:nvSpPr>
        <dsp:cNvPr id="0" name=""/>
        <dsp:cNvSpPr/>
      </dsp:nvSpPr>
      <dsp:spPr>
        <a:xfrm>
          <a:off x="457658" y="3425384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DB08F-F061-4CB7-AE83-88B8142A5212}">
      <dsp:nvSpPr>
        <dsp:cNvPr id="0" name=""/>
        <dsp:cNvSpPr/>
      </dsp:nvSpPr>
      <dsp:spPr>
        <a:xfrm>
          <a:off x="335648" y="4132375"/>
          <a:ext cx="6296550" cy="43483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5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http://www.ctege.info/biologiya</a:t>
          </a:r>
          <a:endParaRPr lang="ru-RU" sz="2200" b="1" kern="1200" dirty="0"/>
        </a:p>
      </dsp:txBody>
      <dsp:txXfrm>
        <a:off x="335648" y="4132375"/>
        <a:ext cx="6296550" cy="434835"/>
      </dsp:txXfrm>
    </dsp:sp>
    <dsp:sp modelId="{55EAF687-1373-4117-A0EB-29A3D376234D}">
      <dsp:nvSpPr>
        <dsp:cNvPr id="0" name=""/>
        <dsp:cNvSpPr/>
      </dsp:nvSpPr>
      <dsp:spPr>
        <a:xfrm>
          <a:off x="63876" y="4078021"/>
          <a:ext cx="543544" cy="543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9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8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4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7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6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6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2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4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3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A451D-87B1-4452-81D3-91B9339E035E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E230-14D8-44BF-9C18-50E1DC905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cro.tomsk.ru/wp-content/uploads/2014/11/biologi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370707"/>
            <a:ext cx="3487293" cy="34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6483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23900" y="1479550"/>
            <a:ext cx="7886700" cy="1891157"/>
          </a:xfr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+mn-lt"/>
              </a:rPr>
              <a:t>Обзор ресурсов </a:t>
            </a:r>
            <a:br>
              <a:rPr lang="ru-RU" b="1" dirty="0" smtClean="0">
                <a:solidFill>
                  <a:schemeClr val="accent2"/>
                </a:solidFill>
                <a:latin typeface="+mn-lt"/>
              </a:rPr>
            </a:br>
            <a:r>
              <a:rPr lang="ru-RU" b="1" dirty="0" smtClean="0">
                <a:solidFill>
                  <a:schemeClr val="accent2"/>
                </a:solidFill>
                <a:latin typeface="+mn-lt"/>
              </a:rPr>
              <a:t>для подготовки ГИА – 11</a:t>
            </a:r>
            <a:br>
              <a:rPr lang="ru-RU" b="1" dirty="0" smtClean="0">
                <a:solidFill>
                  <a:schemeClr val="accent2"/>
                </a:solidFill>
                <a:latin typeface="+mn-lt"/>
              </a:rPr>
            </a:br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биологии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3831" y="6299819"/>
            <a:ext cx="5300662" cy="558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>
                <a:solidFill>
                  <a:schemeClr val="bg1"/>
                </a:solidFill>
              </a:rPr>
              <a:t>Учитель биологии высшей квалификационной категории Муромцева Ю.В.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  </a:t>
            </a:r>
            <a:r>
              <a:rPr lang="en-US" sz="4000" b="1" dirty="0" smtClean="0">
                <a:solidFill>
                  <a:schemeClr val="accent2"/>
                </a:solidFill>
              </a:rPr>
              <a:t>http</a:t>
            </a:r>
            <a:r>
              <a:rPr lang="en-US" sz="4000" b="1" dirty="0">
                <a:solidFill>
                  <a:schemeClr val="accent2"/>
                </a:solidFill>
              </a:rPr>
              <a:t>://ege.edu.ru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60" y="1323930"/>
            <a:ext cx="7193229" cy="533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4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   </a:t>
            </a:r>
            <a:r>
              <a:rPr lang="ru-RU" sz="3200" b="1" dirty="0" err="1" smtClean="0">
                <a:solidFill>
                  <a:schemeClr val="accent2"/>
                </a:solidFill>
              </a:rPr>
              <a:t>Вконтакте</a:t>
            </a:r>
            <a:r>
              <a:rPr lang="ru-RU" sz="3200" b="1" dirty="0" smtClean="0">
                <a:solidFill>
                  <a:schemeClr val="accent2"/>
                </a:solidFill>
              </a:rPr>
              <a:t> 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7586" y="636217"/>
            <a:ext cx="505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https://vk.com/app2792306_6017246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0" y="1305475"/>
            <a:ext cx="5816548" cy="522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94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   </a:t>
            </a:r>
            <a:r>
              <a:rPr lang="en-US" sz="3600" b="1" dirty="0" smtClean="0">
                <a:solidFill>
                  <a:schemeClr val="accent2"/>
                </a:solidFill>
              </a:rPr>
              <a:t>https</a:t>
            </a:r>
            <a:r>
              <a:rPr lang="en-US" sz="3600" b="1" dirty="0">
                <a:solidFill>
                  <a:schemeClr val="accent2"/>
                </a:solidFill>
              </a:rPr>
              <a:t>://ege.yandex.ru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672208"/>
            <a:ext cx="7361003" cy="414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01" y="3746200"/>
            <a:ext cx="5087641" cy="273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69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   </a:t>
            </a:r>
            <a:r>
              <a:rPr lang="en-US" sz="3200" b="1" dirty="0" smtClean="0">
                <a:solidFill>
                  <a:schemeClr val="accent2"/>
                </a:solidFill>
              </a:rPr>
              <a:t>http</a:t>
            </a:r>
            <a:r>
              <a:rPr lang="en-US" sz="3200" b="1" dirty="0">
                <a:solidFill>
                  <a:schemeClr val="accent2"/>
                </a:solidFill>
              </a:rPr>
              <a:t>://www.ctege.info/biologiya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6" y="1672208"/>
            <a:ext cx="8135679" cy="502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96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90674" y="428624"/>
            <a:ext cx="7439025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 РОССИЙСКОЕ ОБРАЗОВАНИЕ  ФЕДЕРАЛЬНЫЙ ПОРТАЛ</a:t>
            </a:r>
          </a:p>
          <a:p>
            <a:r>
              <a:rPr lang="ru-RU" sz="2400" b="1" dirty="0" smtClean="0">
                <a:solidFill>
                  <a:schemeClr val="accent2"/>
                </a:solidFill>
              </a:rPr>
              <a:t> ЕГЭ </a:t>
            </a:r>
            <a:r>
              <a:rPr lang="ru-RU" sz="2400" b="1" dirty="0">
                <a:solidFill>
                  <a:schemeClr val="accent2"/>
                </a:solidFill>
              </a:rPr>
              <a:t>- ОГЭ тестирование </a:t>
            </a:r>
            <a:r>
              <a:rPr lang="en-US" sz="2400" b="1" dirty="0">
                <a:solidFill>
                  <a:schemeClr val="accent2"/>
                </a:solidFill>
              </a:rPr>
              <a:t>online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7" y="1992948"/>
            <a:ext cx="7823417" cy="359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14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4. ОНЛАЙН КОНСТРУКТОР ТЕСТОВ</a:t>
            </a:r>
            <a:endParaRPr lang="ru-RU" sz="2800" b="1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59" y="1453087"/>
            <a:ext cx="7484916" cy="506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644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906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/>
              <a:t>http://keramikos.ru/</a:t>
            </a:r>
            <a:endParaRPr lang="ru-RU" sz="3600" b="1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672208"/>
            <a:ext cx="6639841" cy="456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63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  </a:t>
            </a:r>
            <a:r>
              <a:rPr lang="ru-RU" sz="2800" b="1" dirty="0" err="1" smtClean="0"/>
              <a:t>ЦОРы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01" y="4286251"/>
            <a:ext cx="2250365" cy="217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1" y="1921465"/>
            <a:ext cx="2176462" cy="217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42" y="4286251"/>
            <a:ext cx="2176462" cy="217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526" y="1947659"/>
            <a:ext cx="2176462" cy="217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717" y="4281442"/>
            <a:ext cx="2181271" cy="218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3" y="1921465"/>
            <a:ext cx="222885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08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/>
              <a:t>http://testipobiologii.ucoz.ru</a:t>
            </a:r>
            <a:endParaRPr lang="ru-RU" sz="3600" b="1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73" y="1438275"/>
            <a:ext cx="6142101" cy="517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26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cro.tomsk.ru/wp-content/uploads/2014/11/biologi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370707"/>
            <a:ext cx="3487293" cy="34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6483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23900" y="1479550"/>
            <a:ext cx="7886700" cy="1891157"/>
          </a:xfr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Человек образованный - тот кто знает, </a:t>
            </a:r>
            <a:br>
              <a:rPr lang="ru-RU" sz="3200" b="1" i="1" dirty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где </a:t>
            </a:r>
            <a:r>
              <a:rPr lang="ru-RU" sz="3200" b="1" i="1" dirty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найти то, чего он не знает</a:t>
            </a:r>
            <a:r>
              <a:rPr lang="ru-RU" sz="3200" b="1" i="1" dirty="0" smtClean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.</a:t>
            </a:r>
            <a:r>
              <a:rPr lang="ru-RU" sz="3200" b="1" i="1" dirty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200" b="1" i="1" dirty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                                                       Георг </a:t>
            </a:r>
            <a:r>
              <a:rPr lang="ru-RU" sz="3200" b="1" i="1" dirty="0" err="1">
                <a:solidFill>
                  <a:schemeClr val="accent2"/>
                </a:solidFill>
                <a:latin typeface="Calibri" panose="020F0502020204030204"/>
                <a:ea typeface="+mn-ea"/>
                <a:cs typeface="+mn-cs"/>
              </a:rPr>
              <a:t>Зиммел</a:t>
            </a:r>
            <a:endParaRPr lang="ru-RU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3831" y="5558806"/>
            <a:ext cx="5300662" cy="558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Успехов в </a:t>
            </a:r>
            <a:r>
              <a:rPr lang="ru-RU" sz="3600" b="1" i="1" dirty="0" smtClean="0">
                <a:solidFill>
                  <a:schemeClr val="bg1"/>
                </a:solidFill>
              </a:rPr>
              <a:t>работе </a:t>
            </a:r>
            <a:r>
              <a:rPr lang="ru-RU" sz="36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:))</a:t>
            </a:r>
            <a:endParaRPr lang="ru-RU" sz="3600" b="1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1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1. ДЕМО - ВЕРСИЯ</a:t>
            </a:r>
            <a:endParaRPr lang="ru-RU" sz="2800" b="1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47" y="2003990"/>
            <a:ext cx="3072128" cy="36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" y="2572748"/>
            <a:ext cx="5191735" cy="310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4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24000" y="421218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2. ПЕЧАТНЫЕ ИЗДАНИЯ</a:t>
            </a:r>
            <a:endParaRPr lang="ru-RU" sz="2800" b="1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29" y="4736287"/>
            <a:ext cx="1272090" cy="17788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29" y="2949484"/>
            <a:ext cx="1252030" cy="1727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780975"/>
            <a:ext cx="7306994" cy="435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http://www.bookvoed.ru/files/1836/34/10/44/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29" y="1243477"/>
            <a:ext cx="1234871" cy="16464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3.ИНТЕРНЕТ - РЕСУРСЫ</a:t>
            </a:r>
            <a:endParaRPr lang="ru-RU" sz="28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37745332"/>
              </p:ext>
            </p:extLst>
          </p:nvPr>
        </p:nvGraphicFramePr>
        <p:xfrm>
          <a:off x="1447798" y="1453087"/>
          <a:ext cx="6696075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 8"/>
          <p:cNvSpPr/>
          <p:nvPr/>
        </p:nvSpPr>
        <p:spPr>
          <a:xfrm>
            <a:off x="-2154436" y="1628790"/>
            <a:ext cx="4308872" cy="44333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-129778" y="346072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ГИА - 11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ФИПИ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7" y="1438275"/>
            <a:ext cx="7533235" cy="252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3343675"/>
            <a:ext cx="7064745" cy="326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914524" y="5048182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45292" y="3476557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14" y="5509814"/>
            <a:ext cx="7382918" cy="121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51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7" y="1438275"/>
            <a:ext cx="7533235" cy="252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3343675"/>
            <a:ext cx="7064745" cy="326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914524" y="5048182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45292" y="3476557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14" y="5509814"/>
            <a:ext cx="7382918" cy="121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ФИПИ</a:t>
            </a:r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7" y="1438275"/>
            <a:ext cx="7533235" cy="252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3343675"/>
            <a:ext cx="7064745" cy="326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914524" y="5048182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45292" y="3476557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14" y="5509814"/>
            <a:ext cx="7382918" cy="121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2028824" y="6291161"/>
            <a:ext cx="885826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662859" y="6334057"/>
            <a:ext cx="428625" cy="390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ФИПИ</a:t>
            </a:r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6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РЕШУ ЕГЭ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567433"/>
            <a:ext cx="7735385" cy="442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08" y="4047867"/>
            <a:ext cx="5448867" cy="248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" y="3685008"/>
            <a:ext cx="1036410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0037" y="194691"/>
            <a:ext cx="1290638" cy="1243584"/>
            <a:chOff x="2633662" y="1785365"/>
            <a:chExt cx="3590926" cy="3487293"/>
          </a:xfrm>
        </p:grpSpPr>
        <p:sp>
          <p:nvSpPr>
            <p:cNvPr id="2" name="Овал 1"/>
            <p:cNvSpPr/>
            <p:nvPr/>
          </p:nvSpPr>
          <p:spPr>
            <a:xfrm>
              <a:off x="2633662" y="1785365"/>
              <a:ext cx="3590926" cy="3487293"/>
            </a:xfrm>
            <a:prstGeom prst="ellipse">
              <a:avLst/>
            </a:prstGeom>
            <a:noFill/>
            <a:ln w="228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5207" t="1927" r="-6266" b="-3809"/>
            <a:stretch/>
          </p:blipFill>
          <p:spPr>
            <a:xfrm flipH="1">
              <a:off x="3045165" y="2147553"/>
              <a:ext cx="2781898" cy="2804455"/>
            </a:xfrm>
            <a:prstGeom prst="ellipse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14475" y="428624"/>
            <a:ext cx="7315200" cy="7905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НЕЗНАЙКА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4" y="1552620"/>
            <a:ext cx="7685271" cy="396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154"/>
          <a:stretch/>
        </p:blipFill>
        <p:spPr>
          <a:xfrm>
            <a:off x="271462" y="4621744"/>
            <a:ext cx="6455832" cy="179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282" y="5860763"/>
            <a:ext cx="603567" cy="555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307" y="5404867"/>
            <a:ext cx="1032193" cy="555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107" y="4728592"/>
            <a:ext cx="1032193" cy="555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257" y="2975992"/>
            <a:ext cx="1032193" cy="5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2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101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Тема Office</vt:lpstr>
      <vt:lpstr>Обзор ресурсов  для подготовки ГИА – 11 по биологии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Человек образованный - тот кто знает,  где найти то, чего он не знает.                                                        Георг Зиммел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ресурсов для подготовки ГИА - 11</dc:title>
  <dc:creator>Юлия</dc:creator>
  <cp:lastModifiedBy>Юлия</cp:lastModifiedBy>
  <cp:revision>40</cp:revision>
  <dcterms:created xsi:type="dcterms:W3CDTF">2016-11-15T18:49:47Z</dcterms:created>
  <dcterms:modified xsi:type="dcterms:W3CDTF">2016-11-15T22:56:34Z</dcterms:modified>
</cp:coreProperties>
</file>